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72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91020E-C8A8-487A-8B13-D791F53106C2}" type="datetimeFigureOut">
              <a:rPr lang="en-US"/>
              <a:pPr>
                <a:defRPr/>
              </a:pPr>
              <a:t>11/19/2012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F823C0-65BD-4268-A650-42346F0F9A06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FE1982-3134-40E8-9275-B3473EBCF639}" type="datetimeFigureOut">
              <a:rPr lang="en-US"/>
              <a:pPr>
                <a:defRPr/>
              </a:pPr>
              <a:t>11/19/2012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5A93A1-564D-4EA0-BEEC-01301172A42D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8AF4F6-0A13-4355-9939-D29EFEE25C92}" type="datetimeFigureOut">
              <a:rPr lang="en-US"/>
              <a:pPr>
                <a:defRPr/>
              </a:pPr>
              <a:t>11/19/2012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E3415F-F5E8-43F5-9383-3A6E3C2BD168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5E1F42-A2CD-45AE-99F4-63A7204FBBB4}" type="datetimeFigureOut">
              <a:rPr lang="en-US"/>
              <a:pPr>
                <a:defRPr/>
              </a:pPr>
              <a:t>11/19/2012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95A78D-B25D-45C5-9C5D-2D74E6358D56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684A95-4396-4523-86E7-C5040F957958}" type="datetimeFigureOut">
              <a:rPr lang="en-US"/>
              <a:pPr>
                <a:defRPr/>
              </a:pPr>
              <a:t>11/19/2012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4F9494-DFC7-4C09-80A5-EA3A2A7BD29F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27CAA1-46D5-487E-8092-3B07E4070F99}" type="datetimeFigureOut">
              <a:rPr lang="en-US"/>
              <a:pPr>
                <a:defRPr/>
              </a:pPr>
              <a:t>11/19/2012</a:t>
            </a:fld>
            <a:endParaRPr lang="en-A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966FBE-FFEC-4289-B173-ED7BEED555EC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7192E8-02A2-49C0-BAB0-63DE5B7B7E27}" type="datetimeFigureOut">
              <a:rPr lang="en-US"/>
              <a:pPr>
                <a:defRPr/>
              </a:pPr>
              <a:t>11/19/2012</a:t>
            </a:fld>
            <a:endParaRPr lang="en-A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986B55-E363-4A67-9CF6-E58A0C54DAF7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42B1CF-5070-4C83-817F-D4C677D2147F}" type="datetimeFigureOut">
              <a:rPr lang="en-US"/>
              <a:pPr>
                <a:defRPr/>
              </a:pPr>
              <a:t>11/19/2012</a:t>
            </a:fld>
            <a:endParaRPr lang="en-A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46B641-B317-4732-8862-8E3170974EC9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AD418B-94C2-4AB2-BA86-A7E5A35FB1F3}" type="datetimeFigureOut">
              <a:rPr lang="en-US"/>
              <a:pPr>
                <a:defRPr/>
              </a:pPr>
              <a:t>11/19/2012</a:t>
            </a:fld>
            <a:endParaRPr lang="en-A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2B1ECD-3FFC-4C5E-A74C-009459A2D190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3FC157-6F47-42AB-A56B-B2E48ACB8CF2}" type="datetimeFigureOut">
              <a:rPr lang="en-US"/>
              <a:pPr>
                <a:defRPr/>
              </a:pPr>
              <a:t>11/19/2012</a:t>
            </a:fld>
            <a:endParaRPr lang="en-A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A4DB77-D4AB-44AE-BDBB-66AE5B128C45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AU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DD3E21-7467-41C6-A21D-7242F986E4F9}" type="datetimeFigureOut">
              <a:rPr lang="en-US"/>
              <a:pPr>
                <a:defRPr/>
              </a:pPr>
              <a:t>11/19/2012</a:t>
            </a:fld>
            <a:endParaRPr lang="en-A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D67BE-DEE4-4E4D-9679-023388B61DE3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AU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EAC7694-7094-40A1-896B-C2B443A14F1A}" type="datetimeFigureOut">
              <a:rPr lang="en-US"/>
              <a:pPr>
                <a:defRPr/>
              </a:pPr>
              <a:t>11/19/2012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F430248-64CE-461A-A120-5B6223434E19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smtClean="0"/>
              <a:t>IT Applications, 2011 - 2014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AU" dirty="0" smtClean="0"/>
              <a:t>Unit 3 Summary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IT Applications Unit 3</a:t>
            </a:r>
          </a:p>
        </p:txBody>
      </p:sp>
      <p:pic>
        <p:nvPicPr>
          <p:cNvPr id="4099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795338" y="1773238"/>
            <a:ext cx="7553325" cy="4181475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AOS 1: online communities</a:t>
            </a:r>
          </a:p>
        </p:txBody>
      </p:sp>
      <p:pic>
        <p:nvPicPr>
          <p:cNvPr id="5123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958850" y="1600200"/>
            <a:ext cx="7226300" cy="4525963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AU" dirty="0" smtClean="0"/>
              <a:t>AOS 2: organisations and data management</a:t>
            </a:r>
          </a:p>
        </p:txBody>
      </p:sp>
      <p:pic>
        <p:nvPicPr>
          <p:cNvPr id="6147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946150" y="1600200"/>
            <a:ext cx="7251700" cy="4525963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AU" dirty="0" smtClean="0"/>
              <a:t>Problem Solving Methodology, (ADDE)</a:t>
            </a:r>
          </a:p>
        </p:txBody>
      </p:sp>
      <p:pic>
        <p:nvPicPr>
          <p:cNvPr id="819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308100" y="1600200"/>
            <a:ext cx="6527800" cy="4525963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32</Words>
  <Application>Microsoft Office PowerPoint</Application>
  <PresentationFormat>On-screen Show (4:3)</PresentationFormat>
  <Paragraphs>6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IT Applications, 2011 - 2014</vt:lpstr>
      <vt:lpstr>IT Applications Unit 3</vt:lpstr>
      <vt:lpstr>AOS 1: online communities</vt:lpstr>
      <vt:lpstr>AOS 2: organisations and data management</vt:lpstr>
      <vt:lpstr>Problem Solving Methodology, (ADDE)</vt:lpstr>
    </vt:vector>
  </TitlesOfParts>
  <Company>Department of Education and Early Childhood Developm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01421606</dc:creator>
  <cp:lastModifiedBy>Baird, Kelvin G</cp:lastModifiedBy>
  <cp:revision>6</cp:revision>
  <dcterms:created xsi:type="dcterms:W3CDTF">2010-11-20T23:43:47Z</dcterms:created>
  <dcterms:modified xsi:type="dcterms:W3CDTF">2012-11-19T00:08:30Z</dcterms:modified>
</cp:coreProperties>
</file>